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195" autoAdjust="0"/>
  </p:normalViewPr>
  <p:slideViewPr>
    <p:cSldViewPr snapToGrid="0">
      <p:cViewPr varScale="1">
        <p:scale>
          <a:sx n="71" d="100"/>
          <a:sy n="71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0E1E26-64B1-FD80-8382-7287A64F11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4D53546-92A0-8F7C-B983-F2B9C6E058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66315C-9E76-BD50-2EB7-F1CF68894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259FE8-7A62-405B-DBB5-17A35BCF9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4DD207-D2F3-4375-DDDD-96F5BE6C7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6801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F28F44C-8C32-BF9B-913B-B7C43B4FA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64B721C-3209-A909-A2CA-89C50CD81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8C7A74E-B076-DFEB-9827-C359EB19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9B98ACB-7E50-2905-61DC-2B1AAF7D0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18BF42-FC70-5E39-F2BE-6C0FD1389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2674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D5F8F58-27B1-A613-FA9A-EF66E1E80D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338BE2B-5B24-91BE-060A-2FF5B4BBDF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A229A96-A208-383D-D1C0-76EA98F57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A88375A-B399-3358-89AD-D060F1BBA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7D9C0E-B99A-930C-C029-2FD2CBE1E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101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6B6001-D500-1BE2-1C46-3451CE19C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C2EB1EE-0D25-BBB8-62CD-A41984E22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6CF5D2-31F9-F079-FCB7-6FDD29880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9CF718-F0BC-0746-A68A-01123F349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92BE69-A448-DA03-C570-3CDCAE3C5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192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6FDEF0-C2B2-43B0-5D1D-27F0BF5CE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F48C6CE-943F-E03D-1F8F-90A2165BE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B7B68D-27FC-D1C5-D8D9-C00521C2D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A096A84-FF40-6F1B-5E13-D9D75996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1966FC-359D-ED14-AD82-F16964E64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3438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CFF9F8-7ECD-BD98-1EA9-558A6BC17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C95053-FEA9-E3C4-0428-83834C10E2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FFA3FE9-D394-27AF-AF5F-5F0721D13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044C60F-64CC-C658-79F8-5C5F6799E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7E82447-84D3-79BC-E232-3D3BA0185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F8544D-FD92-3E77-0A19-5DA3CBB01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019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39A13-CB2E-5AAC-5712-2C45A8265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416AB0D-5210-B804-674E-97EE32903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5D597EB-7D82-A81F-E21C-115DC6AC6C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0BE2254-7AB1-93BE-9228-B4FB5674B7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92020BE7-85B8-4572-ECF0-5ACC844DDA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42014FE-C883-A20D-AD55-E16F76155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C6E91E27-D8B4-04D0-FA11-9B59D086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FBF637F-3835-8EB8-936F-3133D1D17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165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4BAC39-E3B7-C3C3-F1E2-FA43E990E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53EA308-8571-0F53-030B-C28F1B2DC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C641E11-8F55-6F91-9079-7BD520496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D54BA2-55B2-68AC-0133-07B1CFE1E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269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710D9B0-1CED-CCCA-DA26-7424E73CF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B8099DA-401D-38A2-4C9C-4D28724EF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9940CC6-2D1A-338D-92E6-1854F12FB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712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F6AACC-6D58-CA7A-4D15-80DB8D114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0E9643-F653-6CD7-7973-75C5F38C8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0A64607-B8A9-A522-B382-7129DFB330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C60299-484B-57DA-F090-187B35CA7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75A07DD-55FF-78B9-CF03-EC8A6E190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ED0F3B-F567-434F-7153-9C9D70CE3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633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08F91C-9537-C7B4-511E-CE3319E8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04789F0-2FB5-5DFF-126C-18BCF7CFE0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B2D91F-26E8-A3DD-2AFB-D93F8F4A0F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0021E44-87C2-D333-A386-269FEBF86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608E2A6-F843-1583-844C-5BF5A6756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9761BEE-EF51-A99C-59AF-F7790A385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8886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7726592-5EAE-5D6F-1B8B-70BC9A0E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57A4468-C61F-C6F8-F2B7-85C59FE76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75FE315-C70B-DB6B-E629-4239E1FD07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B2A9E-E620-406D-A9A4-EF376BFA8E10}" type="datetimeFigureOut">
              <a:rPr kumimoji="1" lang="ja-JP" altLang="en-US" smtClean="0"/>
              <a:t>2026/2/27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C06E57-0A81-9778-D819-D777E520B6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D3B0D8-5569-26F5-0BF5-4ED5FA50C3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E3C58-790B-4FB3-8EF4-BAF336D5A96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286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4.png"/><Relationship Id="rId10" Type="http://schemas.openxmlformats.org/officeDocument/2006/relationships/image" Target="../media/image7.emf"/><Relationship Id="rId4" Type="http://schemas.openxmlformats.org/officeDocument/2006/relationships/image" Target="../media/image3.png"/><Relationship Id="rId9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50C75CD-AE19-9BB4-C9CD-69F2454FF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2" y="2159781"/>
            <a:ext cx="1934799" cy="225726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B4B3DA1-F696-9CA8-1CB5-23252B6148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460" y="1362414"/>
            <a:ext cx="29147" cy="34004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5FFBF7B-C44F-791F-CDFF-23B99C266486}"/>
              </a:ext>
            </a:extLst>
          </p:cNvPr>
          <p:cNvSpPr txBox="1"/>
          <p:nvPr/>
        </p:nvSpPr>
        <p:spPr>
          <a:xfrm>
            <a:off x="740302" y="192077"/>
            <a:ext cx="107339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いつも、スマートフォンを</a:t>
            </a:r>
            <a:r>
              <a:rPr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電源からお切りいただき</a:t>
            </a:r>
            <a:r>
              <a:rPr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、ありがとうございます。</a:t>
            </a:r>
            <a:endParaRPr lang="en-US" altLang="ja-JP" sz="2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電源の切り方</a:t>
            </a:r>
            <a:r>
              <a:rPr kumimoji="1" lang="ja-JP" altLang="en-US" sz="2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がわからない方は、お近くのスタッフにお声掛けください。</a:t>
            </a:r>
          </a:p>
        </p:txBody>
      </p:sp>
      <p:sp>
        <p:nvSpPr>
          <p:cNvPr id="11" name="角丸四角形 11">
            <a:extLst>
              <a:ext uri="{FF2B5EF4-FFF2-40B4-BE49-F238E27FC236}">
                <a16:creationId xmlns:a16="http://schemas.microsoft.com/office/drawing/2014/main" id="{6EC60F12-B2C1-092F-3B3E-40597F1C1761}"/>
              </a:ext>
            </a:extLst>
          </p:cNvPr>
          <p:cNvSpPr/>
          <p:nvPr/>
        </p:nvSpPr>
        <p:spPr>
          <a:xfrm>
            <a:off x="282200" y="1194488"/>
            <a:ext cx="2743200" cy="403860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ja-JP" altLang="en-US" sz="2000" b="1" kern="10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アンドロイド</a:t>
            </a:r>
            <a:r>
              <a:rPr lang="ja-JP" sz="2000" b="1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</a:t>
            </a:r>
            <a:r>
              <a:rPr lang="ja-JP" altLang="en-US" sz="2000" b="1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場合</a:t>
            </a:r>
            <a:endParaRPr lang="ja-JP" sz="20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下矢印 40">
            <a:extLst>
              <a:ext uri="{FF2B5EF4-FFF2-40B4-BE49-F238E27FC236}">
                <a16:creationId xmlns:a16="http://schemas.microsoft.com/office/drawing/2014/main" id="{383CF5CF-C4EF-D231-25F0-DCF4FCF5C2CF}"/>
              </a:ext>
            </a:extLst>
          </p:cNvPr>
          <p:cNvSpPr/>
          <p:nvPr/>
        </p:nvSpPr>
        <p:spPr>
          <a:xfrm>
            <a:off x="1274047" y="1753904"/>
            <a:ext cx="426720" cy="434340"/>
          </a:xfrm>
          <a:prstGeom prst="downArrow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3" name="左矢印 41">
            <a:extLst>
              <a:ext uri="{FF2B5EF4-FFF2-40B4-BE49-F238E27FC236}">
                <a16:creationId xmlns:a16="http://schemas.microsoft.com/office/drawing/2014/main" id="{084A9474-1CFB-4A61-EDD4-B1991E2AA423}"/>
              </a:ext>
            </a:extLst>
          </p:cNvPr>
          <p:cNvSpPr/>
          <p:nvPr/>
        </p:nvSpPr>
        <p:spPr>
          <a:xfrm rot="1950478">
            <a:off x="2485627" y="2881664"/>
            <a:ext cx="434340" cy="487680"/>
          </a:xfrm>
          <a:prstGeom prst="leftArrow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15" name="テキスト ボックス 43">
            <a:extLst>
              <a:ext uri="{FF2B5EF4-FFF2-40B4-BE49-F238E27FC236}">
                <a16:creationId xmlns:a16="http://schemas.microsoft.com/office/drawing/2014/main" id="{629011D7-8D60-8BA9-B3F6-5A0F83AC39FD}"/>
              </a:ext>
            </a:extLst>
          </p:cNvPr>
          <p:cNvSpPr txBox="1"/>
          <p:nvPr/>
        </p:nvSpPr>
        <p:spPr>
          <a:xfrm>
            <a:off x="133766" y="1798104"/>
            <a:ext cx="1188720" cy="51054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ts val="1800"/>
              </a:lnSpc>
            </a:pPr>
            <a:r>
              <a:rPr lang="ja-JP" sz="1400" b="1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この辺にある</a:t>
            </a:r>
            <a:endParaRPr lang="ja-JP" sz="14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</a:pPr>
            <a:r>
              <a:rPr lang="ja-JP" sz="1400" b="1" kern="10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機種も</a:t>
            </a:r>
            <a:endParaRPr lang="ja-JP" sz="14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ボックス 6">
            <a:extLst>
              <a:ext uri="{FF2B5EF4-FFF2-40B4-BE49-F238E27FC236}">
                <a16:creationId xmlns:a16="http://schemas.microsoft.com/office/drawing/2014/main" id="{D1E18E3F-2BCB-6132-2352-9539D41EE343}"/>
              </a:ext>
            </a:extLst>
          </p:cNvPr>
          <p:cNvSpPr txBox="1"/>
          <p:nvPr/>
        </p:nvSpPr>
        <p:spPr>
          <a:xfrm>
            <a:off x="2245354" y="1942382"/>
            <a:ext cx="1188721" cy="141901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ts val="1800"/>
              </a:lnSpc>
            </a:pPr>
            <a:r>
              <a:rPr lang="ja-JP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上部または側面にある電源ボタンを長押しします。</a:t>
            </a:r>
            <a:endParaRPr lang="ja-JP" sz="14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9" name="角丸四角形 12">
            <a:extLst>
              <a:ext uri="{FF2B5EF4-FFF2-40B4-BE49-F238E27FC236}">
                <a16:creationId xmlns:a16="http://schemas.microsoft.com/office/drawing/2014/main" id="{16013545-D156-9D0B-8448-9CFFEFCF566B}"/>
              </a:ext>
            </a:extLst>
          </p:cNvPr>
          <p:cNvSpPr/>
          <p:nvPr/>
        </p:nvSpPr>
        <p:spPr>
          <a:xfrm>
            <a:off x="4222466" y="1194488"/>
            <a:ext cx="2743200" cy="403860"/>
          </a:xfrm>
          <a:prstGeom prst="round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ja-JP" sz="2000" b="1" kern="100" dirty="0">
                <a:solidFill>
                  <a:schemeClr val="bg1"/>
                </a:solidFill>
                <a:effectLst/>
                <a:latin typeface="Century" panose="02040604050505020304" pitchFamily="18" charset="0"/>
                <a:ea typeface="メイリオ" panose="020B0604030504040204" pitchFamily="50" charset="-128"/>
                <a:cs typeface="メイリオ" panose="020B0604030504040204" pitchFamily="50" charset="-128"/>
              </a:rPr>
              <a:t>アイフォー</a:t>
            </a:r>
            <a:r>
              <a:rPr lang="ja-JP" altLang="en-US" sz="2000" b="1" kern="100" dirty="0">
                <a:solidFill>
                  <a:schemeClr val="bg1"/>
                </a:solidFill>
                <a:effectLst/>
                <a:latin typeface="Century" panose="02040604050505020304" pitchFamily="18" charset="0"/>
                <a:ea typeface="メイリオ" panose="020B0604030504040204" pitchFamily="50" charset="-128"/>
                <a:cs typeface="メイリオ" panose="020B0604030504040204" pitchFamily="50" charset="-128"/>
              </a:rPr>
              <a:t>ンの場合</a:t>
            </a:r>
            <a:endParaRPr lang="ja-JP" sz="2000" kern="100" dirty="0">
              <a:effectLst/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23" name="下矢印 14">
            <a:extLst>
              <a:ext uri="{FF2B5EF4-FFF2-40B4-BE49-F238E27FC236}">
                <a16:creationId xmlns:a16="http://schemas.microsoft.com/office/drawing/2014/main" id="{B8001E32-5CCD-4A89-94FB-167C89B170E1}"/>
              </a:ext>
            </a:extLst>
          </p:cNvPr>
          <p:cNvSpPr/>
          <p:nvPr/>
        </p:nvSpPr>
        <p:spPr>
          <a:xfrm>
            <a:off x="4712469" y="2001098"/>
            <a:ext cx="426720" cy="434340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24" name="左矢印 15">
            <a:extLst>
              <a:ext uri="{FF2B5EF4-FFF2-40B4-BE49-F238E27FC236}">
                <a16:creationId xmlns:a16="http://schemas.microsoft.com/office/drawing/2014/main" id="{3E40EE4E-52FF-3CD0-E3EB-BA241FD94189}"/>
              </a:ext>
            </a:extLst>
          </p:cNvPr>
          <p:cNvSpPr/>
          <p:nvPr/>
        </p:nvSpPr>
        <p:spPr>
          <a:xfrm rot="1950478">
            <a:off x="4990987" y="2840537"/>
            <a:ext cx="434340" cy="48768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04395B60-B515-FCD9-7584-3DBC953F2F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0713" y="2247297"/>
            <a:ext cx="1493649" cy="2133785"/>
          </a:xfrm>
          <a:prstGeom prst="rect">
            <a:avLst/>
          </a:prstGeom>
        </p:spPr>
      </p:pic>
      <p:sp>
        <p:nvSpPr>
          <p:cNvPr id="31" name="左矢印 15">
            <a:extLst>
              <a:ext uri="{FF2B5EF4-FFF2-40B4-BE49-F238E27FC236}">
                <a16:creationId xmlns:a16="http://schemas.microsoft.com/office/drawing/2014/main" id="{6069E1DC-EED6-CDAE-4501-C783A23B2CB8}"/>
              </a:ext>
            </a:extLst>
          </p:cNvPr>
          <p:cNvSpPr/>
          <p:nvPr/>
        </p:nvSpPr>
        <p:spPr>
          <a:xfrm rot="1950478">
            <a:off x="7841149" y="3040915"/>
            <a:ext cx="434340" cy="4876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3" name="左矢印 15">
            <a:extLst>
              <a:ext uri="{FF2B5EF4-FFF2-40B4-BE49-F238E27FC236}">
                <a16:creationId xmlns:a16="http://schemas.microsoft.com/office/drawing/2014/main" id="{34BC910F-5378-1B9D-7F72-596C43B780C0}"/>
              </a:ext>
            </a:extLst>
          </p:cNvPr>
          <p:cNvSpPr/>
          <p:nvPr/>
        </p:nvSpPr>
        <p:spPr>
          <a:xfrm rot="12736471">
            <a:off x="6429091" y="2560969"/>
            <a:ext cx="434340" cy="4876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>
              <a:solidFill>
                <a:srgbClr val="FF0000"/>
              </a:solidFill>
            </a:endParaRPr>
          </a:p>
        </p:txBody>
      </p:sp>
      <p:sp>
        <p:nvSpPr>
          <p:cNvPr id="34" name="左矢印 15">
            <a:extLst>
              <a:ext uri="{FF2B5EF4-FFF2-40B4-BE49-F238E27FC236}">
                <a16:creationId xmlns:a16="http://schemas.microsoft.com/office/drawing/2014/main" id="{40454D2B-61F6-3184-1C6C-55D88B89CA4A}"/>
              </a:ext>
            </a:extLst>
          </p:cNvPr>
          <p:cNvSpPr/>
          <p:nvPr/>
        </p:nvSpPr>
        <p:spPr>
          <a:xfrm rot="12736471">
            <a:off x="664284" y="2260272"/>
            <a:ext cx="434340" cy="48768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24540005-DE26-8631-0C93-2C5CC55DBDF9}"/>
              </a:ext>
            </a:extLst>
          </p:cNvPr>
          <p:cNvSpPr txBox="1"/>
          <p:nvPr/>
        </p:nvSpPr>
        <p:spPr>
          <a:xfrm>
            <a:off x="153926" y="4365531"/>
            <a:ext cx="322369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ja-JP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画面に「電源を切る」が表示されたら、</a:t>
            </a:r>
            <a:endParaRPr lang="en-US" altLang="ja-JP" sz="1400" b="1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ja-JP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ボタン表示を指で軽く触ります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dirty="0"/>
          </a:p>
        </p:txBody>
      </p:sp>
      <p:pic>
        <p:nvPicPr>
          <p:cNvPr id="37" name="図 36">
            <a:extLst>
              <a:ext uri="{FF2B5EF4-FFF2-40B4-BE49-F238E27FC236}">
                <a16:creationId xmlns:a16="http://schemas.microsoft.com/office/drawing/2014/main" id="{8404257D-6608-E4AF-3036-CAEA5918A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4587" y="2318335"/>
            <a:ext cx="1524132" cy="2030144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47C1198-B2A2-0DF5-860F-9CD145EF5AD0}"/>
              </a:ext>
            </a:extLst>
          </p:cNvPr>
          <p:cNvSpPr txBox="1"/>
          <p:nvPr/>
        </p:nvSpPr>
        <p:spPr>
          <a:xfrm>
            <a:off x="5081473" y="1946218"/>
            <a:ext cx="20291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上部または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右側にある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電源ボタンを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長押しします。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3DE40B0-FF56-6BDF-6B58-C79EDBEF3AE2}"/>
              </a:ext>
            </a:extLst>
          </p:cNvPr>
          <p:cNvSpPr txBox="1"/>
          <p:nvPr/>
        </p:nvSpPr>
        <p:spPr>
          <a:xfrm>
            <a:off x="6305753" y="4322213"/>
            <a:ext cx="24056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左側の音量ボタン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（上下どちらでも</a:t>
            </a:r>
            <a:r>
              <a:rPr kumimoji="1"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）と、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右側にあるサイドボタンを</a:t>
            </a:r>
            <a:endParaRPr kumimoji="1"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同時に長押しします。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4D612449-B79F-4A92-931F-66377C71E7EF}"/>
              </a:ext>
            </a:extLst>
          </p:cNvPr>
          <p:cNvSpPr txBox="1"/>
          <p:nvPr/>
        </p:nvSpPr>
        <p:spPr>
          <a:xfrm>
            <a:off x="3760976" y="5320342"/>
            <a:ext cx="56250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ja-JP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画面に「電源</a:t>
            </a: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オフ</a:t>
            </a:r>
            <a:r>
              <a:rPr lang="ja-JP" altLang="ja-JP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」が表示されたら、</a:t>
            </a:r>
            <a:endParaRPr lang="en-US" altLang="ja-JP" sz="1400" b="1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r>
              <a:rPr lang="ja-JP" altLang="ja-JP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ボタン表示を指で</a:t>
            </a:r>
            <a:r>
              <a:rPr lang="ja-JP" altLang="en-US" sz="1400" b="1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押したまま、右にスライドします。</a:t>
            </a:r>
            <a:endParaRPr kumimoji="1" lang="ja-JP" altLang="en-US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28D96CC-9819-9BA6-60CB-77BA25421044}"/>
              </a:ext>
            </a:extLst>
          </p:cNvPr>
          <p:cNvSpPr txBox="1"/>
          <p:nvPr/>
        </p:nvSpPr>
        <p:spPr>
          <a:xfrm>
            <a:off x="3934787" y="3914364"/>
            <a:ext cx="1728970" cy="523220"/>
          </a:xfrm>
          <a:prstGeom prst="rect">
            <a:avLst/>
          </a:prstGeom>
          <a:noFill/>
          <a:ln w="38100" cap="rnd" cmpd="sng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r"/>
            <a:r>
              <a:rPr lang="ja-JP" altLang="en-US" sz="1400" b="1" dirty="0"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ホームボタンが</a:t>
            </a:r>
            <a:endParaRPr lang="en-US" altLang="ja-JP" sz="1400" b="1" dirty="0">
              <a:solidFill>
                <a:srgbClr val="FF0000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algn="r"/>
            <a:r>
              <a:rPr lang="ja-JP" altLang="en-US" sz="1400" b="1" dirty="0"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ある機種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880CA735-1F89-454B-8405-2ECEFA9F026B}"/>
              </a:ext>
            </a:extLst>
          </p:cNvPr>
          <p:cNvSpPr txBox="1"/>
          <p:nvPr/>
        </p:nvSpPr>
        <p:spPr>
          <a:xfrm>
            <a:off x="6317852" y="3877427"/>
            <a:ext cx="2153799" cy="307777"/>
          </a:xfrm>
          <a:prstGeom prst="rect">
            <a:avLst/>
          </a:prstGeom>
          <a:noFill/>
          <a:ln w="38100" cap="rnd" cmpd="sng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solidFill>
                  <a:srgbClr val="FF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ホームボタンがない機種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47" name="吹き出し: 円形 46">
            <a:extLst>
              <a:ext uri="{FF2B5EF4-FFF2-40B4-BE49-F238E27FC236}">
                <a16:creationId xmlns:a16="http://schemas.microsoft.com/office/drawing/2014/main" id="{EDC306B0-4FB1-694D-E713-73CDFA440CCF}"/>
              </a:ext>
            </a:extLst>
          </p:cNvPr>
          <p:cNvSpPr/>
          <p:nvPr/>
        </p:nvSpPr>
        <p:spPr>
          <a:xfrm>
            <a:off x="7280701" y="1348985"/>
            <a:ext cx="1343608" cy="869283"/>
          </a:xfrm>
          <a:prstGeom prst="wedgeEllipseCallout">
            <a:avLst>
              <a:gd name="adj1" fmla="val 10417"/>
              <a:gd name="adj2" fmla="val 138709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左右同時に長押し</a:t>
            </a:r>
            <a:endParaRPr kumimoji="1" lang="ja-JP" altLang="en-US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8" name="フローチャート: 組合せ 47">
            <a:extLst>
              <a:ext uri="{FF2B5EF4-FFF2-40B4-BE49-F238E27FC236}">
                <a16:creationId xmlns:a16="http://schemas.microsoft.com/office/drawing/2014/main" id="{B9667AE0-7A45-D6A5-A2F8-474055AE912F}"/>
              </a:ext>
            </a:extLst>
          </p:cNvPr>
          <p:cNvSpPr/>
          <p:nvPr/>
        </p:nvSpPr>
        <p:spPr>
          <a:xfrm rot="2859009">
            <a:off x="6979870" y="1675044"/>
            <a:ext cx="245352" cy="993125"/>
          </a:xfrm>
          <a:prstGeom prst="flowChartMerg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CB6BA016-ED44-C7CC-C20C-FC9BCFBBAD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944" y="5715341"/>
            <a:ext cx="2426418" cy="914479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86601142-90FA-1694-DAB8-94D57FD768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910" y="4916933"/>
            <a:ext cx="2676376" cy="1085182"/>
          </a:xfrm>
          <a:prstGeom prst="rect">
            <a:avLst/>
          </a:prstGeom>
        </p:spPr>
      </p:pic>
      <p:sp>
        <p:nvSpPr>
          <p:cNvPr id="59" name="左矢印 15">
            <a:extLst>
              <a:ext uri="{FF2B5EF4-FFF2-40B4-BE49-F238E27FC236}">
                <a16:creationId xmlns:a16="http://schemas.microsoft.com/office/drawing/2014/main" id="{1759015E-CCBA-FBBA-D21B-185935ADD5BE}"/>
              </a:ext>
            </a:extLst>
          </p:cNvPr>
          <p:cNvSpPr/>
          <p:nvPr/>
        </p:nvSpPr>
        <p:spPr>
          <a:xfrm rot="1950478">
            <a:off x="1514118" y="5246103"/>
            <a:ext cx="970412" cy="48768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60" name="左矢印 15">
            <a:extLst>
              <a:ext uri="{FF2B5EF4-FFF2-40B4-BE49-F238E27FC236}">
                <a16:creationId xmlns:a16="http://schemas.microsoft.com/office/drawing/2014/main" id="{E7A74AED-F2D2-563D-39C6-F09BF0C7ED7E}"/>
              </a:ext>
            </a:extLst>
          </p:cNvPr>
          <p:cNvSpPr/>
          <p:nvPr/>
        </p:nvSpPr>
        <p:spPr>
          <a:xfrm rot="10800000">
            <a:off x="6978143" y="6269841"/>
            <a:ext cx="1339713" cy="48768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8B0770B6-FA51-CF3A-DB28-BE0F947C7CEF}"/>
              </a:ext>
            </a:extLst>
          </p:cNvPr>
          <p:cNvCxnSpPr/>
          <p:nvPr/>
        </p:nvCxnSpPr>
        <p:spPr>
          <a:xfrm flipH="1">
            <a:off x="3608878" y="1184438"/>
            <a:ext cx="29147" cy="5463349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角丸四角形 12">
            <a:extLst>
              <a:ext uri="{FF2B5EF4-FFF2-40B4-BE49-F238E27FC236}">
                <a16:creationId xmlns:a16="http://schemas.microsoft.com/office/drawing/2014/main" id="{BDBDEF47-C3F4-584B-DE44-394111D1CE0F}"/>
              </a:ext>
            </a:extLst>
          </p:cNvPr>
          <p:cNvSpPr/>
          <p:nvPr/>
        </p:nvSpPr>
        <p:spPr>
          <a:xfrm>
            <a:off x="9188914" y="1198971"/>
            <a:ext cx="2743200" cy="403860"/>
          </a:xfrm>
          <a:prstGeom prst="roundRect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2800"/>
              </a:lnSpc>
            </a:pPr>
            <a:r>
              <a:rPr lang="ja-JP" altLang="en-US" sz="2000" b="1" kern="100" dirty="0">
                <a:solidFill>
                  <a:schemeClr val="bg1"/>
                </a:solidFill>
                <a:effectLst/>
                <a:latin typeface="Century" panose="02040604050505020304" pitchFamily="18" charset="0"/>
                <a:ea typeface="メイリオ" panose="020B0604030504040204" pitchFamily="50" charset="-128"/>
                <a:cs typeface="メイリオ" panose="020B0604030504040204" pitchFamily="50" charset="-128"/>
              </a:rPr>
              <a:t>スマートウォッチ</a:t>
            </a:r>
            <a:endParaRPr lang="ja-JP" sz="2000" kern="100" dirty="0">
              <a:effectLst/>
              <a:latin typeface="Century" panose="02040604050505020304" pitchFamily="18" charset="0"/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A86130BF-46A9-CEBB-E438-E32534F49DFB}"/>
              </a:ext>
            </a:extLst>
          </p:cNvPr>
          <p:cNvCxnSpPr/>
          <p:nvPr/>
        </p:nvCxnSpPr>
        <p:spPr>
          <a:xfrm flipH="1">
            <a:off x="8736849" y="1184438"/>
            <a:ext cx="29147" cy="5463349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05905C0F-77CD-E74F-DBAD-FBF76DB576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044335"/>
              </p:ext>
            </p:extLst>
          </p:nvPr>
        </p:nvGraphicFramePr>
        <p:xfrm>
          <a:off x="9119136" y="1945575"/>
          <a:ext cx="1171454" cy="17998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962641" imgH="3015446" progId="">
                  <p:embed/>
                </p:oleObj>
              </mc:Choice>
              <mc:Fallback>
                <p:oleObj r:id="rId7" imgW="1962641" imgH="3015446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19136" y="1945575"/>
                        <a:ext cx="1171454" cy="17998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左矢印 15">
            <a:extLst>
              <a:ext uri="{FF2B5EF4-FFF2-40B4-BE49-F238E27FC236}">
                <a16:creationId xmlns:a16="http://schemas.microsoft.com/office/drawing/2014/main" id="{9B69188D-6D4D-8C5D-398C-BEC5B2B8B3B0}"/>
              </a:ext>
            </a:extLst>
          </p:cNvPr>
          <p:cNvSpPr/>
          <p:nvPr/>
        </p:nvSpPr>
        <p:spPr>
          <a:xfrm rot="1950478">
            <a:off x="10239824" y="2804679"/>
            <a:ext cx="434340" cy="487680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BB956329-BA8A-F535-C9C7-B47447003347}"/>
              </a:ext>
            </a:extLst>
          </p:cNvPr>
          <p:cNvGrpSpPr/>
          <p:nvPr/>
        </p:nvGrpSpPr>
        <p:grpSpPr>
          <a:xfrm>
            <a:off x="10782086" y="4334664"/>
            <a:ext cx="1171454" cy="1799832"/>
            <a:chOff x="10782086" y="4334664"/>
            <a:chExt cx="1171454" cy="1799832"/>
          </a:xfrm>
        </p:grpSpPr>
        <p:graphicFrame>
          <p:nvGraphicFramePr>
            <p:cNvPr id="22" name="オブジェクト 21">
              <a:extLst>
                <a:ext uri="{FF2B5EF4-FFF2-40B4-BE49-F238E27FC236}">
                  <a16:creationId xmlns:a16="http://schemas.microsoft.com/office/drawing/2014/main" id="{F3662619-F836-620A-6D0C-C26A79773F7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65188876"/>
                </p:ext>
              </p:extLst>
            </p:nvPr>
          </p:nvGraphicFramePr>
          <p:xfrm>
            <a:off x="10782086" y="4334664"/>
            <a:ext cx="1171454" cy="1799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1962641" imgH="3015446" progId="">
                    <p:embed/>
                  </p:oleObj>
                </mc:Choice>
                <mc:Fallback>
                  <p:oleObj r:id="rId7" imgW="1962641" imgH="3015446" progId="">
                    <p:embed/>
                    <p:pic>
                      <p:nvPicPr>
                        <p:cNvPr id="8" name="オブジェクト 7">
                          <a:extLst>
                            <a:ext uri="{FF2B5EF4-FFF2-40B4-BE49-F238E27FC236}">
                              <a16:creationId xmlns:a16="http://schemas.microsoft.com/office/drawing/2014/main" id="{5DE49D69-E106-F721-354A-8B8DBB5FA9B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782086" y="4334664"/>
                          <a:ext cx="1171454" cy="17998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オブジェクト 13">
              <a:extLst>
                <a:ext uri="{FF2B5EF4-FFF2-40B4-BE49-F238E27FC236}">
                  <a16:creationId xmlns:a16="http://schemas.microsoft.com/office/drawing/2014/main" id="{CC6DC3A0-867C-0020-88AA-05DBE4367FC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24330321"/>
                </p:ext>
              </p:extLst>
            </p:nvPr>
          </p:nvGraphicFramePr>
          <p:xfrm>
            <a:off x="11117805" y="5257795"/>
            <a:ext cx="631203" cy="4367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9" imgW="4055772" imgH="2806171" progId="">
                    <p:embed/>
                  </p:oleObj>
                </mc:Choice>
                <mc:Fallback>
                  <p:oleObj r:id="rId9" imgW="4055772" imgH="2806171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117805" y="5257795"/>
                          <a:ext cx="631203" cy="43677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テキスト ボックス 6">
            <a:extLst>
              <a:ext uri="{FF2B5EF4-FFF2-40B4-BE49-F238E27FC236}">
                <a16:creationId xmlns:a16="http://schemas.microsoft.com/office/drawing/2014/main" id="{E95F633C-34FC-C662-BC01-FDA23798E551}"/>
              </a:ext>
            </a:extLst>
          </p:cNvPr>
          <p:cNvSpPr txBox="1"/>
          <p:nvPr/>
        </p:nvSpPr>
        <p:spPr>
          <a:xfrm>
            <a:off x="9054113" y="3789429"/>
            <a:ext cx="2899427" cy="553299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ts val="1800"/>
              </a:lnSpc>
            </a:pPr>
            <a:r>
              <a:rPr lang="ja-JP" altLang="en-US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横のボタンを</a:t>
            </a:r>
            <a:r>
              <a:rPr lang="ja-JP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押し</a:t>
            </a:r>
            <a:r>
              <a:rPr lang="ja-JP" altLang="en-US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て、文字盤から</a:t>
            </a:r>
            <a:br>
              <a:rPr lang="en-US" altLang="ja-JP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sz="1400" b="1" kern="100" spc="-70" dirty="0"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アイコンに表示を切り替えます。</a:t>
            </a:r>
            <a:endParaRPr lang="ja-JP" sz="1400" kern="100" dirty="0"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9C8A23B-104A-5112-934F-933D69AD8EB3}"/>
              </a:ext>
            </a:extLst>
          </p:cNvPr>
          <p:cNvSpPr txBox="1"/>
          <p:nvPr/>
        </p:nvSpPr>
        <p:spPr>
          <a:xfrm>
            <a:off x="9032035" y="6189128"/>
            <a:ext cx="3174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シアターモード（仮面のアイコン）をタップしてオンにします。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E311129-434D-6192-4421-3D5F2FEBA637}"/>
              </a:ext>
            </a:extLst>
          </p:cNvPr>
          <p:cNvGrpSpPr/>
          <p:nvPr/>
        </p:nvGrpSpPr>
        <p:grpSpPr>
          <a:xfrm>
            <a:off x="9110173" y="4330181"/>
            <a:ext cx="1171454" cy="1799832"/>
            <a:chOff x="9110173" y="4330181"/>
            <a:chExt cx="1171454" cy="1799832"/>
          </a:xfrm>
        </p:grpSpPr>
        <p:graphicFrame>
          <p:nvGraphicFramePr>
            <p:cNvPr id="8" name="オブジェクト 7">
              <a:extLst>
                <a:ext uri="{FF2B5EF4-FFF2-40B4-BE49-F238E27FC236}">
                  <a16:creationId xmlns:a16="http://schemas.microsoft.com/office/drawing/2014/main" id="{5DE49D69-E106-F721-354A-8B8DBB5FA9B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33764458"/>
                </p:ext>
              </p:extLst>
            </p:nvPr>
          </p:nvGraphicFramePr>
          <p:xfrm>
            <a:off x="9110173" y="4330181"/>
            <a:ext cx="1171454" cy="1799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1962641" imgH="3015446" progId="">
                    <p:embed/>
                  </p:oleObj>
                </mc:Choice>
                <mc:Fallback>
                  <p:oleObj r:id="rId7" imgW="1962641" imgH="3015446" progId="">
                    <p:embed/>
                    <p:pic>
                      <p:nvPicPr>
                        <p:cNvPr id="6" name="オブジェクト 5">
                          <a:extLst>
                            <a:ext uri="{FF2B5EF4-FFF2-40B4-BE49-F238E27FC236}">
                              <a16:creationId xmlns:a16="http://schemas.microsoft.com/office/drawing/2014/main" id="{05905C0F-77CD-E74F-DBAD-FBF76DB576E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110173" y="4330181"/>
                          <a:ext cx="1171454" cy="179983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オブジェクト 24">
              <a:extLst>
                <a:ext uri="{FF2B5EF4-FFF2-40B4-BE49-F238E27FC236}">
                  <a16:creationId xmlns:a16="http://schemas.microsoft.com/office/drawing/2014/main" id="{4C745E3A-9037-FEF7-071E-73A64B9A96D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85810349"/>
                </p:ext>
              </p:extLst>
            </p:nvPr>
          </p:nvGraphicFramePr>
          <p:xfrm>
            <a:off x="9431864" y="5256264"/>
            <a:ext cx="653160" cy="448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1" imgW="4082248" imgH="2806171" progId="">
                    <p:embed/>
                  </p:oleObj>
                </mc:Choice>
                <mc:Fallback>
                  <p:oleObj r:id="rId11" imgW="4082248" imgH="2806171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431864" y="5256264"/>
                          <a:ext cx="653160" cy="4489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左矢印 15">
            <a:extLst>
              <a:ext uri="{FF2B5EF4-FFF2-40B4-BE49-F238E27FC236}">
                <a16:creationId xmlns:a16="http://schemas.microsoft.com/office/drawing/2014/main" id="{21E2E57C-3AB0-4196-0741-155D7C92BDC0}"/>
              </a:ext>
            </a:extLst>
          </p:cNvPr>
          <p:cNvSpPr/>
          <p:nvPr/>
        </p:nvSpPr>
        <p:spPr>
          <a:xfrm rot="10800000">
            <a:off x="10316786" y="5206893"/>
            <a:ext cx="609536" cy="487680"/>
          </a:xfrm>
          <a:prstGeom prst="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AAAC252A-92A9-D608-28B7-536B3D71FB21}"/>
              </a:ext>
            </a:extLst>
          </p:cNvPr>
          <p:cNvSpPr/>
          <p:nvPr/>
        </p:nvSpPr>
        <p:spPr>
          <a:xfrm>
            <a:off x="10242630" y="1925845"/>
            <a:ext cx="1809991" cy="933511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/>
              <a:t>手首を</a:t>
            </a:r>
            <a:r>
              <a:rPr kumimoji="1"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上げても画面が点灯しない設定に</a:t>
            </a:r>
          </a:p>
        </p:txBody>
      </p:sp>
    </p:spTree>
    <p:extLst>
      <p:ext uri="{BB962C8B-B14F-4D97-AF65-F5344CB8AC3E}">
        <p14:creationId xmlns:p14="http://schemas.microsoft.com/office/powerpoint/2010/main" val="254985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182</Words>
  <Application>Microsoft Office PowerPoint</Application>
  <PresentationFormat>ワイド画面</PresentationFormat>
  <Paragraphs>27</Paragraphs>
  <Slides>1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0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メイリオ</vt:lpstr>
      <vt:lpstr>游ゴシック</vt:lpstr>
      <vt:lpstr>游ゴシック Light</vt:lpstr>
      <vt:lpstr>Arial</vt:lpstr>
      <vt:lpstr>Century</vt:lpstr>
      <vt:lpstr>Office テーマ</vt:lpstr>
      <vt:lpstr>PowerPoint プレゼンテーション</vt:lpstr>
    </vt:vector>
  </TitlesOfParts>
  <Company>fringe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スマートフォンの電源の切り方（投影用）</dc:title>
  <dc:creator>(C)2023-2026 Tatsuya OGINO</dc:creator>
  <cp:lastModifiedBy>荻野 達也</cp:lastModifiedBy>
  <cp:revision>10</cp:revision>
  <dcterms:created xsi:type="dcterms:W3CDTF">2023-03-12T08:55:14Z</dcterms:created>
  <dcterms:modified xsi:type="dcterms:W3CDTF">2026-02-27T03:11:11Z</dcterms:modified>
</cp:coreProperties>
</file>